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F23E-0AE4-49A6-B8AA-407056F29474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D5132-AC53-4311-B269-A3B782AD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19107A-E55E-4BF0-9794-4C1A07A2D04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3A593D-5AC7-4623-B11F-17A1374A98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0236" y="1955677"/>
            <a:ext cx="3429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diary </a:t>
            </a:r>
            <a:r>
              <a:rPr lang="en-US" dirty="0" smtClean="0">
                <a:solidFill>
                  <a:schemeClr val="bg1"/>
                </a:solidFill>
              </a:rPr>
              <a:t>of Christopher </a:t>
            </a:r>
            <a:r>
              <a:rPr lang="en-US" dirty="0">
                <a:solidFill>
                  <a:schemeClr val="bg1"/>
                </a:solidFill>
              </a:rPr>
              <a:t>Columbus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389725"/>
            <a:ext cx="3810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Letters between </a:t>
            </a:r>
            <a:r>
              <a:rPr lang="en-US" dirty="0" smtClean="0">
                <a:solidFill>
                  <a:schemeClr val="bg1"/>
                </a:solidFill>
              </a:rPr>
              <a:t>a crew and </a:t>
            </a:r>
            <a:r>
              <a:rPr lang="en-US" dirty="0">
                <a:solidFill>
                  <a:schemeClr val="bg1"/>
                </a:solidFill>
              </a:rPr>
              <a:t>their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236" y="2831068"/>
            <a:ext cx="247996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social studies textbook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5718" y="3385066"/>
            <a:ext cx="423256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wood carving created by the </a:t>
            </a:r>
            <a:r>
              <a:rPr lang="en-US" dirty="0" smtClean="0">
                <a:solidFill>
                  <a:schemeClr val="bg1"/>
                </a:solidFill>
              </a:rPr>
              <a:t>king of </a:t>
            </a:r>
            <a:r>
              <a:rPr lang="en-US" dirty="0">
                <a:solidFill>
                  <a:schemeClr val="bg1"/>
                </a:solidFill>
              </a:rPr>
              <a:t>Spain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904" y="3939064"/>
            <a:ext cx="374419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research paper published by a college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588" y="4400086"/>
            <a:ext cx="271029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Population/census </a:t>
            </a:r>
            <a:r>
              <a:rPr lang="en-US" dirty="0">
                <a:solidFill>
                  <a:schemeClr val="bg1"/>
                </a:solidFill>
              </a:rPr>
              <a:t>records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904" y="4921818"/>
            <a:ext cx="408016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video </a:t>
            </a:r>
            <a:r>
              <a:rPr lang="en-US" dirty="0" smtClean="0">
                <a:solidFill>
                  <a:schemeClr val="bg1"/>
                </a:solidFill>
              </a:rPr>
              <a:t>documentary about the Civil War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7945" y="5421868"/>
            <a:ext cx="356408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Coins &amp; gold found in a buried chest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785" y="3194557"/>
            <a:ext cx="289386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speech given by a historian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89589" y="4123730"/>
            <a:ext cx="306964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Ferdinand Magellan's ship log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9912" y="5106484"/>
            <a:ext cx="306964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cannon </a:t>
            </a:r>
            <a:r>
              <a:rPr lang="en-US" dirty="0">
                <a:solidFill>
                  <a:schemeClr val="bg1"/>
                </a:solidFill>
              </a:rPr>
              <a:t>from the </a:t>
            </a:r>
            <a:r>
              <a:rPr lang="en-US" dirty="0" smtClean="0">
                <a:solidFill>
                  <a:schemeClr val="bg1"/>
                </a:solidFill>
              </a:rPr>
              <a:t>1400’s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4986" y="3569732"/>
            <a:ext cx="257521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movie review by a critic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3140" y="4584752"/>
            <a:ext cx="410181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Home video recordings of your childhood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7785" y="2576577"/>
            <a:ext cx="43434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arrowhead made by the Cherokee Indians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4650" y="3385066"/>
            <a:ext cx="348052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Wikipedia article on the Civil War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9366" y="5782086"/>
            <a:ext cx="281074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Commentary/transcripts from a Supreme Court case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4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</TotalTime>
  <Words>96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Whitney</dc:creator>
  <cp:lastModifiedBy>Thompson, Whitney</cp:lastModifiedBy>
  <cp:revision>2</cp:revision>
  <dcterms:created xsi:type="dcterms:W3CDTF">2014-09-03T12:31:05Z</dcterms:created>
  <dcterms:modified xsi:type="dcterms:W3CDTF">2014-09-03T12:47:24Z</dcterms:modified>
</cp:coreProperties>
</file>