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972800" cy="594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0" y="-96"/>
      </p:cViewPr>
      <p:guideLst>
        <p:guide orient="horz" pos="187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846369"/>
            <a:ext cx="932688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368040"/>
            <a:ext cx="7680960" cy="1518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2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9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206375"/>
            <a:ext cx="2962274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206375"/>
            <a:ext cx="8703946" cy="4394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2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2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819314"/>
            <a:ext cx="932688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519152"/>
            <a:ext cx="9326880" cy="13001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5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1202479"/>
            <a:ext cx="5833110" cy="3398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202479"/>
            <a:ext cx="5833110" cy="33983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8020"/>
            <a:ext cx="987552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30431"/>
            <a:ext cx="4848226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884891"/>
            <a:ext cx="4848226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330431"/>
            <a:ext cx="4850130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884891"/>
            <a:ext cx="4850130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4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5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6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643"/>
            <a:ext cx="3609976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36644"/>
            <a:ext cx="6134100" cy="50726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243754"/>
            <a:ext cx="3609976" cy="4065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160520"/>
            <a:ext cx="658368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531072"/>
            <a:ext cx="6583680" cy="3566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651693"/>
            <a:ext cx="6583680" cy="6975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9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38020"/>
            <a:ext cx="987552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86841"/>
            <a:ext cx="9875520" cy="3922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5508837"/>
            <a:ext cx="256032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1AEC-45F3-4970-8812-A7271CE602E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5508837"/>
            <a:ext cx="347472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5508837"/>
            <a:ext cx="2560320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CA754-344B-475B-9CCB-01390C8DD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943600"/>
          </a:xfrm>
          <a:prstGeom prst="rect">
            <a:avLst/>
          </a:prstGeom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711037" y="3824278"/>
            <a:ext cx="1468438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BLACK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165481" y="4938195"/>
            <a:ext cx="167442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SUEZ CANAL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794220" y="4206029"/>
            <a:ext cx="1757373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CASPIAN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17347" y="4924253"/>
            <a:ext cx="236232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ATLAS MOUNTAINS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60156" y="4109748"/>
            <a:ext cx="1881464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PERSIAN GULF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RED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00210" y="5441008"/>
            <a:ext cx="228113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EUPHRATES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26013" y="5416119"/>
            <a:ext cx="3019152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HINDU KUSH MOUNTAINS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996" y="4776422"/>
            <a:ext cx="1651426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TIGRIS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11326" y="4475717"/>
            <a:ext cx="145276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NILE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509518" y="4666217"/>
            <a:ext cx="258915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STRAIT OF GIBRALTER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144392" y="5237134"/>
            <a:ext cx="2737117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MEDITERRANEAN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418570" y="3595678"/>
            <a:ext cx="2101696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SAHARA DESERT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6504776" y="4433816"/>
            <a:ext cx="246294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FERTILE CRESCENT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943071" y="3866823"/>
            <a:ext cx="1896129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ARABIAN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7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943600"/>
          </a:xfrm>
          <a:prstGeom prst="rect">
            <a:avLst/>
          </a:prstGeom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711037" y="3824278"/>
            <a:ext cx="1468438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BLACK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165481" y="4938195"/>
            <a:ext cx="167442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SUEZ CANAL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794220" y="4206029"/>
            <a:ext cx="1757373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CASPIAN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17347" y="4924253"/>
            <a:ext cx="236232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ATLAS MOUNTAINS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60156" y="4109748"/>
            <a:ext cx="1881464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PERSIAN GULF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RED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00210" y="5441008"/>
            <a:ext cx="228113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EUPHRATES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26013" y="5416119"/>
            <a:ext cx="3019152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HINDU KUSH MOUNTAINS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996" y="4776422"/>
            <a:ext cx="1651426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TIGRIS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11326" y="4475717"/>
            <a:ext cx="145276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NILE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509518" y="4666217"/>
            <a:ext cx="258915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STRAIT OF GIBRALTER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144392" y="5237134"/>
            <a:ext cx="2737117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MEDITERRANEAN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418570" y="3595678"/>
            <a:ext cx="2101696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SAHARA DESERT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6504776" y="4433816"/>
            <a:ext cx="246294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FERTILE CRESCENT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943071" y="3866823"/>
            <a:ext cx="1896129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ARABIAN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97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943600"/>
          </a:xfrm>
          <a:prstGeom prst="rect">
            <a:avLst/>
          </a:prstGeom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711037" y="3824278"/>
            <a:ext cx="1468438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BLACK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165481" y="4938195"/>
            <a:ext cx="167442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SUEZ CANAL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794220" y="4206029"/>
            <a:ext cx="1757373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CASPIAN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17347" y="4924253"/>
            <a:ext cx="236232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ATLAS MOUNTAINS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60156" y="4109748"/>
            <a:ext cx="1881464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PERSIAN GULF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RED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00210" y="5441008"/>
            <a:ext cx="228113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EUPHRATES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26013" y="5416119"/>
            <a:ext cx="3019152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HINDU KUSH MOUNTAINS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996" y="4776422"/>
            <a:ext cx="1651426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TIGRIS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11326" y="4475717"/>
            <a:ext cx="145276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NILE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509518" y="4666217"/>
            <a:ext cx="258915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STRAIT OF GIBRALTER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144392" y="5237134"/>
            <a:ext cx="2737117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MEDITERRANEAN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418570" y="3595678"/>
            <a:ext cx="2101696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SAHARA DESERT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6504776" y="4433816"/>
            <a:ext cx="246294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FERTILE CRESCENT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943071" y="3866823"/>
            <a:ext cx="1896129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ARABIAN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2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943600"/>
          </a:xfrm>
          <a:prstGeom prst="rect">
            <a:avLst/>
          </a:prstGeom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711037" y="3824278"/>
            <a:ext cx="1468438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BLACK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165481" y="4938195"/>
            <a:ext cx="167442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SUEZ CANAL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794220" y="4206029"/>
            <a:ext cx="1757373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CASPIAN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17347" y="4924253"/>
            <a:ext cx="236232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ATLAS MOUNTAINS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60156" y="4109748"/>
            <a:ext cx="1881464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PERSIAN GULF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0975" y="3589455"/>
            <a:ext cx="137160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RED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600210" y="5441008"/>
            <a:ext cx="228113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EUPHRATES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226013" y="5416119"/>
            <a:ext cx="3019152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HINDU KUSH MOUNTAINS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2996" y="4776422"/>
            <a:ext cx="1651426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TIGRIS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11326" y="4475717"/>
            <a:ext cx="145276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NILE RIVER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509518" y="4666217"/>
            <a:ext cx="258915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STRAIT OF GIBRALTER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144392" y="5237134"/>
            <a:ext cx="2737117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MEDITERRANEAN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418570" y="3595678"/>
            <a:ext cx="2101696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SAHARA DESERT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6504776" y="4433816"/>
            <a:ext cx="2462941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FERTILE CRESCENT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943071" y="3866823"/>
            <a:ext cx="1896129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ARABIAN SEA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0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128</Words>
  <Application>Microsoft Office PowerPoint</Application>
  <PresentationFormat>Custom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Whitney</dc:creator>
  <cp:lastModifiedBy>Thompson, Whitney</cp:lastModifiedBy>
  <cp:revision>2</cp:revision>
  <dcterms:created xsi:type="dcterms:W3CDTF">2014-02-14T13:49:01Z</dcterms:created>
  <dcterms:modified xsi:type="dcterms:W3CDTF">2014-02-14T15:11:31Z</dcterms:modified>
</cp:coreProperties>
</file>