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594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187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846369"/>
            <a:ext cx="932688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368040"/>
            <a:ext cx="768096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4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06375"/>
            <a:ext cx="2962274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06375"/>
            <a:ext cx="8703946" cy="439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6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819314"/>
            <a:ext cx="932688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519152"/>
            <a:ext cx="9326880" cy="1300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202479"/>
            <a:ext cx="5833110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202479"/>
            <a:ext cx="5833110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7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30431"/>
            <a:ext cx="484822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884891"/>
            <a:ext cx="484822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330431"/>
            <a:ext cx="4850130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884891"/>
            <a:ext cx="4850130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1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1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643"/>
            <a:ext cx="3609976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36644"/>
            <a:ext cx="6134100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243754"/>
            <a:ext cx="3609976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1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160520"/>
            <a:ext cx="658368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531072"/>
            <a:ext cx="658368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651693"/>
            <a:ext cx="658368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86841"/>
            <a:ext cx="987552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5508837"/>
            <a:ext cx="25603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DE718-92A8-4FCD-930C-0328EBF29239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5508837"/>
            <a:ext cx="34747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5508837"/>
            <a:ext cx="25603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F1C7-624B-471E-BA4D-0184E7D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9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482435" y="547254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IRAQ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YEMEN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50420" y="3007841"/>
            <a:ext cx="1981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SAUDI ARABIA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3082637" y="4537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EGYPT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81400" y="514869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2905" y="5108864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PAKISTAN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63237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MOROCCO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09800" y="3384613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LIBYA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ISRAEL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52080" y="2501829"/>
            <a:ext cx="1738745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AFGHANISTAN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TURKEY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" y="46521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JORDAN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KUWAIT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943475" y="5427519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SYRIA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790825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LEBANON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8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482435" y="547254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IRAQ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YEMEN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50420" y="3007841"/>
            <a:ext cx="1981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SAUDI ARABIA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3082637" y="4537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EGYPT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81400" y="514869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2905" y="5108864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PAKISTAN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63237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MOROCCO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09800" y="3384613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LIBYA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ISRAEL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52080" y="2501829"/>
            <a:ext cx="1738745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AFGHANISTAN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TURKEY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" y="46521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JORDAN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KUWAIT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943475" y="5427519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SYRIA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790825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LEBANON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6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482435" y="547254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IRAQ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YEMEN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50420" y="3007841"/>
            <a:ext cx="1981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SAUDI ARABIA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3082637" y="4537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EGYPT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81400" y="514869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2905" y="5108864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PAKISTAN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63237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MOROCCO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09800" y="3384613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LIBYA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ISRAEL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52080" y="2501829"/>
            <a:ext cx="1738745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AFGHANISTAN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TURKEY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" y="46521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JORDAN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KUWAIT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943475" y="5427519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SYRIA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790825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LEBANON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7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482435" y="547254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IRAQ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YEMEN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50420" y="3007841"/>
            <a:ext cx="19812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SAUDI ARABIA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3082637" y="4537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EGYPT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81400" y="5148696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2905" y="5108864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PAKISTAN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63237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MOROCCO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09800" y="3384613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LIBYA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ISRAEL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52080" y="2501829"/>
            <a:ext cx="1738745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AFGHANISTAN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TURKEY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" y="4652187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JORDAN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KUWAIT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943475" y="5427519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SYRIA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790825" y="4178858"/>
            <a:ext cx="1371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LEBANON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2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Custom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Whitney</dc:creator>
  <cp:lastModifiedBy>Thompson, Whitney</cp:lastModifiedBy>
  <cp:revision>1</cp:revision>
  <dcterms:created xsi:type="dcterms:W3CDTF">2014-01-28T18:20:11Z</dcterms:created>
  <dcterms:modified xsi:type="dcterms:W3CDTF">2014-01-28T18:22:50Z</dcterms:modified>
</cp:coreProperties>
</file>