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594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0" y="-96"/>
      </p:cViewPr>
      <p:guideLst>
        <p:guide orient="horz" pos="187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846369"/>
            <a:ext cx="932688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368040"/>
            <a:ext cx="7680960" cy="1518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3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06375"/>
            <a:ext cx="2962274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06375"/>
            <a:ext cx="8703946" cy="439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7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819314"/>
            <a:ext cx="932688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519152"/>
            <a:ext cx="9326880" cy="13001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3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202479"/>
            <a:ext cx="5833110" cy="3398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202479"/>
            <a:ext cx="5833110" cy="3398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9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8020"/>
            <a:ext cx="987552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30431"/>
            <a:ext cx="4848226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884891"/>
            <a:ext cx="4848226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330431"/>
            <a:ext cx="4850130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884891"/>
            <a:ext cx="4850130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3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9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643"/>
            <a:ext cx="3609976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36644"/>
            <a:ext cx="6134100" cy="50726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243754"/>
            <a:ext cx="3609976" cy="4065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3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160520"/>
            <a:ext cx="658368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531072"/>
            <a:ext cx="6583680" cy="3566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651693"/>
            <a:ext cx="6583680" cy="6975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8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38020"/>
            <a:ext cx="987552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86841"/>
            <a:ext cx="9875520" cy="3922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5508837"/>
            <a:ext cx="256032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E63B-7824-4B15-8D62-52F20285DE1E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5508837"/>
            <a:ext cx="347472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5508837"/>
            <a:ext cx="256032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89EFE-1D88-4DB7-8F35-DEE58BE6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711037" y="3824278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MECCA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583379" y="5157422"/>
            <a:ext cx="167442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JERUSALEM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794220" y="4206029"/>
            <a:ext cx="1510959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DAMASCUS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0420" y="4178858"/>
            <a:ext cx="1484417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ISLAMABAD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4017" y="5250160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TRIPOLI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CAIRO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56535" y="5441008"/>
            <a:ext cx="1738745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BAGHDAD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499753" y="4461687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KABUL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57200" y="4652187"/>
            <a:ext cx="1025235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DUBAI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105025" y="491812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TEHRAN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881342" y="4702229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ISTANBUL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4551593" y="5500322"/>
            <a:ext cx="167442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CASABLANCA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4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711037" y="3824278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MECCA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583379" y="5157422"/>
            <a:ext cx="167442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JERUSALEM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794220" y="4206029"/>
            <a:ext cx="1510959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DAMASCUS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0420" y="4178858"/>
            <a:ext cx="1484417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ISLAMABAD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4017" y="5250160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TRIPOLI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CAIRO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56535" y="5441008"/>
            <a:ext cx="1738745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BAGHDAD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499753" y="4461687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KABUL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57200" y="4652187"/>
            <a:ext cx="1025235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DUBAI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105025" y="491812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TEHRAN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881342" y="4702229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ISTANBUL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4551593" y="5500322"/>
            <a:ext cx="167442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CASABLANCA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37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711037" y="3824278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MECCA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583379" y="5157422"/>
            <a:ext cx="167442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JERUSALEM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794220" y="4206029"/>
            <a:ext cx="1510959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DAMASCUS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0420" y="4178858"/>
            <a:ext cx="1484417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ISLAMABAD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4017" y="5250160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TRIPOLI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CAIRO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56535" y="5441008"/>
            <a:ext cx="1738745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BAGHDAD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499753" y="4461687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KABUL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57200" y="4652187"/>
            <a:ext cx="1025235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DUBAI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105025" y="491812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TEHRAN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881342" y="4702229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ISTANBUL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4551593" y="5500322"/>
            <a:ext cx="167442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CASABLANCA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0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711037" y="3824278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MECCA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3583379" y="5157422"/>
            <a:ext cx="167442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JERUSALEM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2794220" y="4206029"/>
            <a:ext cx="1510959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DAMASCUS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0420" y="4178858"/>
            <a:ext cx="1484417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ISLAMABAD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84017" y="5250160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TRIPOLI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CAIRO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56535" y="5441008"/>
            <a:ext cx="1738745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BAGHDAD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499753" y="4461687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KABUL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57200" y="4652187"/>
            <a:ext cx="1025235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DUBAI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105025" y="491812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TEHRAN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881342" y="4702229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ISTANBUL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4551593" y="5500322"/>
            <a:ext cx="167442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CASABLANCA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8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</Words>
  <Application>Microsoft Office PowerPoint</Application>
  <PresentationFormat>Custom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Whitney</dc:creator>
  <cp:lastModifiedBy>Thompson, Whitney</cp:lastModifiedBy>
  <cp:revision>1</cp:revision>
  <dcterms:created xsi:type="dcterms:W3CDTF">2014-01-29T13:34:55Z</dcterms:created>
  <dcterms:modified xsi:type="dcterms:W3CDTF">2014-01-29T13:37:44Z</dcterms:modified>
</cp:coreProperties>
</file>