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0972800" cy="54864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408" y="-84"/>
      </p:cViewPr>
      <p:guideLst>
        <p:guide orient="horz" pos="1728"/>
        <p:guide pos="345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1704341"/>
            <a:ext cx="9326880" cy="117602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45920" y="3108960"/>
            <a:ext cx="7680960" cy="1402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63699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95184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45956" y="219712"/>
            <a:ext cx="2962274" cy="468122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9130" y="219712"/>
            <a:ext cx="8703946" cy="468122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6786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93577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66776" y="3525521"/>
            <a:ext cx="9326880" cy="108966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6776" y="2325371"/>
            <a:ext cx="9326880" cy="120015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7183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59131" y="1280161"/>
            <a:ext cx="583311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5121" y="1280161"/>
            <a:ext cx="5833110" cy="3620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4406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19710"/>
            <a:ext cx="9875520" cy="9144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28090"/>
            <a:ext cx="4848226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" y="1739900"/>
            <a:ext cx="4848226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74031" y="1228090"/>
            <a:ext cx="4850130" cy="51181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74031" y="1739900"/>
            <a:ext cx="4850130" cy="31610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79691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693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80655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8640" y="218440"/>
            <a:ext cx="3609976" cy="92964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90060" y="218441"/>
            <a:ext cx="6134100" cy="468249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48640" y="1148081"/>
            <a:ext cx="3609976" cy="37528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6663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0746" y="3840480"/>
            <a:ext cx="6583680" cy="45339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150746" y="490220"/>
            <a:ext cx="6583680" cy="329184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0746" y="4293870"/>
            <a:ext cx="6583680" cy="64389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15696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8640" y="219710"/>
            <a:ext cx="9875520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8640" y="1280161"/>
            <a:ext cx="9875520" cy="362077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8640" y="5085081"/>
            <a:ext cx="25603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57F8A7-3CB2-4FD0-9C40-8EC6CE78FC66}" type="datetimeFigureOut">
              <a:rPr lang="en-US" smtClean="0"/>
              <a:t>9/2/2014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749040" y="5085081"/>
            <a:ext cx="34747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63840" y="5085081"/>
            <a:ext cx="2560320" cy="292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FB3743-AB99-447E-A9FE-421C89CF1F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7580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2400" y="4572000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NORTH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086600" y="4724496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SOUTH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09700" y="493560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EUROPE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019800" y="495300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429000" y="4745152"/>
            <a:ext cx="15240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AUSTRALIA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15000" y="420986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05200" y="4019368"/>
            <a:ext cx="1568986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ANTARTICA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1796" y="4400368"/>
            <a:ext cx="20193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PACIFIC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58931" y="4114800"/>
            <a:ext cx="190153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INDIAN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133599" y="4381500"/>
            <a:ext cx="2156093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ATLANTIC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705600" y="4364152"/>
            <a:ext cx="19812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ARCTIC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59270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2400" y="4572000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NORTH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086600" y="4724496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SOUTH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09700" y="493560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EUROPE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019800" y="495300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429000" y="4745152"/>
            <a:ext cx="15240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AUSTRALIA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15000" y="420986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05200" y="4019368"/>
            <a:ext cx="1568986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ANTARTICA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1796" y="4400368"/>
            <a:ext cx="20193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PACIFIC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58931" y="4114800"/>
            <a:ext cx="190153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INDIAN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133599" y="4381500"/>
            <a:ext cx="2156093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ATLANTIC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705600" y="4364152"/>
            <a:ext cx="19812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ARCTIC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66675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12"/>
          <p:cNvSpPr>
            <a:spLocks noChangeArrowheads="1"/>
          </p:cNvSpPr>
          <p:nvPr/>
        </p:nvSpPr>
        <p:spPr bwMode="auto">
          <a:xfrm>
            <a:off x="152400" y="4572000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NORTH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7" name="Rectangle 12"/>
          <p:cNvSpPr>
            <a:spLocks noChangeArrowheads="1"/>
          </p:cNvSpPr>
          <p:nvPr/>
        </p:nvSpPr>
        <p:spPr bwMode="auto">
          <a:xfrm>
            <a:off x="7086600" y="4724496"/>
            <a:ext cx="20574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SOUTH AMERICA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1409700" y="4935605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EUROPE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9" name="Rectangle 12"/>
          <p:cNvSpPr>
            <a:spLocks noChangeArrowheads="1"/>
          </p:cNvSpPr>
          <p:nvPr/>
        </p:nvSpPr>
        <p:spPr bwMode="auto">
          <a:xfrm>
            <a:off x="6019800" y="4953000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AFRICA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0" name="Rectangle 12"/>
          <p:cNvSpPr>
            <a:spLocks noChangeArrowheads="1"/>
          </p:cNvSpPr>
          <p:nvPr/>
        </p:nvSpPr>
        <p:spPr bwMode="auto">
          <a:xfrm>
            <a:off x="3429000" y="4745152"/>
            <a:ext cx="15240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AUSTRALIA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1" name="Rectangle 12"/>
          <p:cNvSpPr>
            <a:spLocks noChangeArrowheads="1"/>
          </p:cNvSpPr>
          <p:nvPr/>
        </p:nvSpPr>
        <p:spPr bwMode="auto">
          <a:xfrm>
            <a:off x="5715000" y="4209868"/>
            <a:ext cx="13716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ASIA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2" name="Rectangle 12"/>
          <p:cNvSpPr>
            <a:spLocks noChangeArrowheads="1"/>
          </p:cNvSpPr>
          <p:nvPr/>
        </p:nvSpPr>
        <p:spPr bwMode="auto">
          <a:xfrm>
            <a:off x="3505200" y="4019368"/>
            <a:ext cx="1568986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ANTARTICA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4411796" y="4400368"/>
            <a:ext cx="20193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PACIFIC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4" name="Rectangle 12"/>
          <p:cNvSpPr>
            <a:spLocks noChangeArrowheads="1"/>
          </p:cNvSpPr>
          <p:nvPr/>
        </p:nvSpPr>
        <p:spPr bwMode="auto">
          <a:xfrm>
            <a:off x="458931" y="4114800"/>
            <a:ext cx="1901537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INDIAN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5" name="Rectangle 12"/>
          <p:cNvSpPr>
            <a:spLocks noChangeArrowheads="1"/>
          </p:cNvSpPr>
          <p:nvPr/>
        </p:nvSpPr>
        <p:spPr bwMode="auto">
          <a:xfrm>
            <a:off x="2133599" y="4381500"/>
            <a:ext cx="2156093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ATLANTIC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  <p:sp>
        <p:nvSpPr>
          <p:cNvPr id="16" name="Rectangle 12"/>
          <p:cNvSpPr>
            <a:spLocks noChangeArrowheads="1"/>
          </p:cNvSpPr>
          <p:nvPr/>
        </p:nvSpPr>
        <p:spPr bwMode="auto">
          <a:xfrm>
            <a:off x="6705600" y="4364152"/>
            <a:ext cx="1981200" cy="381000"/>
          </a:xfrm>
          <a:prstGeom prst="rect">
            <a:avLst/>
          </a:prstGeom>
          <a:solidFill>
            <a:srgbClr val="00B05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/>
        </p:spPr>
        <p:txBody>
          <a:bodyPr wrap="none" anchor="ctr"/>
          <a:lstStyle/>
          <a:p>
            <a:pPr algn="ctr">
              <a:defRPr/>
            </a:pPr>
            <a:r>
              <a:rPr lang="en-US" altLang="en-US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  <a:cs typeface="Arial" charset="0"/>
              </a:rPr>
              <a:t>ARCTIC OCEAN</a:t>
            </a:r>
            <a:endParaRPr lang="en-US" altLang="en-US" b="1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762454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51</Words>
  <Application>Microsoft Office PowerPoint</Application>
  <PresentationFormat>Custom</PresentationFormat>
  <Paragraphs>33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Thompson, Whitney</dc:creator>
  <cp:lastModifiedBy>Thompson, Whitney</cp:lastModifiedBy>
  <cp:revision>1</cp:revision>
  <dcterms:created xsi:type="dcterms:W3CDTF">2014-09-02T13:08:37Z</dcterms:created>
  <dcterms:modified xsi:type="dcterms:W3CDTF">2014-09-02T13:13:55Z</dcterms:modified>
</cp:coreProperties>
</file>