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4E5"/>
    <a:srgbClr val="E33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44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BC12-5939-4D0F-AE8A-A3230316A06B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E8D8-9C99-44C4-807F-D46E31251A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BC12-5939-4D0F-AE8A-A3230316A06B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E8D8-9C99-44C4-807F-D46E31251A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BC12-5939-4D0F-AE8A-A3230316A06B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E8D8-9C99-44C4-807F-D46E31251A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BC12-5939-4D0F-AE8A-A3230316A06B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E8D8-9C99-44C4-807F-D46E31251A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BC12-5939-4D0F-AE8A-A3230316A06B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E8D8-9C99-44C4-807F-D46E31251A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BC12-5939-4D0F-AE8A-A3230316A06B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E8D8-9C99-44C4-807F-D46E31251A0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BC12-5939-4D0F-AE8A-A3230316A06B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E8D8-9C99-44C4-807F-D46E31251A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BC12-5939-4D0F-AE8A-A3230316A06B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E8D8-9C99-44C4-807F-D46E31251A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BC12-5939-4D0F-AE8A-A3230316A06B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E8D8-9C99-44C4-807F-D46E31251A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BC12-5939-4D0F-AE8A-A3230316A06B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14E8D8-9C99-44C4-807F-D46E31251A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BC12-5939-4D0F-AE8A-A3230316A06B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E8D8-9C99-44C4-807F-D46E31251A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D8FBC12-5939-4D0F-AE8A-A3230316A06B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414E8D8-9C99-44C4-807F-D46E31251A0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304800"/>
            <a:ext cx="8458200" cy="612904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374900" y="762000"/>
            <a:ext cx="441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POLAR ZONE</a:t>
            </a:r>
            <a:endParaRPr lang="en-US" sz="1600" b="1" dirty="0"/>
          </a:p>
        </p:txBody>
      </p:sp>
      <p:sp>
        <p:nvSpPr>
          <p:cNvPr id="6" name="Oval 5"/>
          <p:cNvSpPr/>
          <p:nvPr/>
        </p:nvSpPr>
        <p:spPr>
          <a:xfrm>
            <a:off x="2432708" y="4572000"/>
            <a:ext cx="441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POLAR ZONE</a:t>
            </a:r>
            <a:endParaRPr lang="en-US" sz="1600" b="1" dirty="0"/>
          </a:p>
        </p:txBody>
      </p:sp>
      <p:sp>
        <p:nvSpPr>
          <p:cNvPr id="7" name="Oval 6"/>
          <p:cNvSpPr/>
          <p:nvPr/>
        </p:nvSpPr>
        <p:spPr>
          <a:xfrm>
            <a:off x="2377528" y="1600200"/>
            <a:ext cx="4419600" cy="685800"/>
          </a:xfrm>
          <a:prstGeom prst="ellipse">
            <a:avLst/>
          </a:pr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TEMPERATE ZONE</a:t>
            </a:r>
            <a:endParaRPr lang="en-US" sz="1600" b="1" dirty="0"/>
          </a:p>
        </p:txBody>
      </p:sp>
      <p:sp>
        <p:nvSpPr>
          <p:cNvPr id="8" name="Oval 7"/>
          <p:cNvSpPr/>
          <p:nvPr/>
        </p:nvSpPr>
        <p:spPr>
          <a:xfrm>
            <a:off x="2445846" y="3760076"/>
            <a:ext cx="4419600" cy="685800"/>
          </a:xfrm>
          <a:prstGeom prst="ellipse">
            <a:avLst/>
          </a:pr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TEMPERATE ZONE</a:t>
            </a:r>
            <a:endParaRPr lang="en-US" sz="1600" b="1" dirty="0"/>
          </a:p>
        </p:txBody>
      </p:sp>
      <p:sp>
        <p:nvSpPr>
          <p:cNvPr id="9" name="Oval 8"/>
          <p:cNvSpPr/>
          <p:nvPr/>
        </p:nvSpPr>
        <p:spPr>
          <a:xfrm>
            <a:off x="2424825" y="2363514"/>
            <a:ext cx="4419600" cy="685800"/>
          </a:xfrm>
          <a:prstGeom prst="ellipse">
            <a:avLst/>
          </a:prstGeom>
          <a:solidFill>
            <a:srgbClr val="F094E5"/>
          </a:solidFill>
          <a:ln>
            <a:solidFill>
              <a:srgbClr val="E331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TROPICAL ZONE</a:t>
            </a:r>
            <a:endParaRPr lang="en-US" sz="1600" b="1" dirty="0"/>
          </a:p>
        </p:txBody>
      </p:sp>
      <p:sp>
        <p:nvSpPr>
          <p:cNvPr id="10" name="Oval 9"/>
          <p:cNvSpPr/>
          <p:nvPr/>
        </p:nvSpPr>
        <p:spPr>
          <a:xfrm>
            <a:off x="2432708" y="3049314"/>
            <a:ext cx="4419600" cy="685800"/>
          </a:xfrm>
          <a:prstGeom prst="ellipse">
            <a:avLst/>
          </a:prstGeom>
          <a:solidFill>
            <a:srgbClr val="F094E5"/>
          </a:solidFill>
          <a:ln>
            <a:solidFill>
              <a:srgbClr val="E331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TROPICAL ZONE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05400" y="6430733"/>
            <a:ext cx="3830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Do you notice a pattern?  Explain….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014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http://www.myorientours.com/shuntianvipadmin/editubb/UploadFile/2010221541588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68" y="4309415"/>
            <a:ext cx="2516466" cy="166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room42.wikispaces.com/file/view/savanna_2.jpg/33513641/savanna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" r="5302"/>
          <a:stretch/>
        </p:blipFill>
        <p:spPr bwMode="auto">
          <a:xfrm rot="21274882">
            <a:off x="5118399" y="813454"/>
            <a:ext cx="2724102" cy="16670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85c7a.medialib.glogster.com/media/e2/e2a81b7f51881327a4843bb3d7da4557feb4ee732e9dedfd7ac3743825d4a39d/norrisp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5804">
            <a:off x="5899536" y="2593062"/>
            <a:ext cx="2242071" cy="16411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dev.epubbud.com/uploads/1/2/5/1255998/images/tundr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6943">
            <a:off x="2317176" y="469336"/>
            <a:ext cx="2287329" cy="15457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395">
            <a:off x="6248835" y="4583859"/>
            <a:ext cx="2454777" cy="15956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0431">
            <a:off x="765611" y="2474649"/>
            <a:ext cx="2252761" cy="166704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4.bp.blogspot.com/-o6Q430FdR2s/TnFDhzxEziI/AAAAAAAAAoM/D5AbYzAR6hs/s1600/iow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395">
            <a:off x="3433845" y="3443868"/>
            <a:ext cx="2565278" cy="190607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6/66/Sagebrush-Steppe_in_northeastern_Nevada_along_US_9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8031">
            <a:off x="500482" y="921635"/>
            <a:ext cx="2111541" cy="15836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kewarra.com/images/p-beach-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4092">
            <a:off x="3244308" y="1813934"/>
            <a:ext cx="2437559" cy="16299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 rot="749469">
            <a:off x="5085187" y="4387998"/>
            <a:ext cx="2176921" cy="3429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Tropical Savanna </a:t>
            </a:r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 rot="21478132">
            <a:off x="4734572" y="3136720"/>
            <a:ext cx="2286000" cy="3429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Tropical </a:t>
            </a:r>
            <a:r>
              <a:rPr lang="en-US" sz="1200" b="1" dirty="0">
                <a:solidFill>
                  <a:schemeClr val="bg1"/>
                </a:solidFill>
                <a:latin typeface="Georgia" panose="02040502050405020303" pitchFamily="18" charset="0"/>
              </a:rPr>
              <a:t>Rainforest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 rot="21551671">
            <a:off x="2132042" y="2965270"/>
            <a:ext cx="2224531" cy="3429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Desert </a:t>
            </a:r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 rot="1603170">
            <a:off x="4176179" y="1813934"/>
            <a:ext cx="2108282" cy="3429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Marine West Coast </a:t>
            </a:r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 rot="21378031">
            <a:off x="1512293" y="2333839"/>
            <a:ext cx="1948547" cy="3429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Tundra </a:t>
            </a:r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 rot="20557626">
            <a:off x="2565189" y="4434484"/>
            <a:ext cx="2076153" cy="3429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Steppe</a:t>
            </a:r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 rot="20557626">
            <a:off x="1203828" y="3878316"/>
            <a:ext cx="2076153" cy="3429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Humid </a:t>
            </a:r>
            <a:r>
              <a:rPr lang="en-US" sz="1200" b="1" dirty="0">
                <a:solidFill>
                  <a:schemeClr val="bg1"/>
                </a:solidFill>
                <a:latin typeface="Georgia" panose="02040502050405020303" pitchFamily="18" charset="0"/>
              </a:rPr>
              <a:t>Continental 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 rot="19847195">
            <a:off x="4308719" y="4980715"/>
            <a:ext cx="2076153" cy="3429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Subarctic</a:t>
            </a:r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 rot="21026678">
            <a:off x="4172682" y="1070751"/>
            <a:ext cx="2076153" cy="3429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Humid  Subtropical</a:t>
            </a:r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 rot="21378031">
            <a:off x="1093965" y="1223151"/>
            <a:ext cx="2076153" cy="342901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Most of the Midwest</a:t>
            </a:r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 rot="562328">
            <a:off x="2896397" y="3581400"/>
            <a:ext cx="2076153" cy="342901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Most of Canada</a:t>
            </a:r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 rot="1851374">
            <a:off x="4541647" y="2421611"/>
            <a:ext cx="2076153" cy="342901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Florida</a:t>
            </a:r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 rot="20557626">
            <a:off x="1835555" y="5152165"/>
            <a:ext cx="2076153" cy="342901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Washington  /  Oregon</a:t>
            </a:r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 rot="21300453">
            <a:off x="735825" y="3149620"/>
            <a:ext cx="2076153" cy="342901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Middle East</a:t>
            </a:r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 rot="20172977">
            <a:off x="4770533" y="5617637"/>
            <a:ext cx="2076153" cy="342901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Amazon  - Brazil</a:t>
            </a:r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 rot="749469">
            <a:off x="4604506" y="3798792"/>
            <a:ext cx="2718032" cy="342901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Northern Russia /  Greenland</a:t>
            </a:r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 rot="633435">
            <a:off x="2172404" y="1811798"/>
            <a:ext cx="2076153" cy="342901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Serengeti - Africa</a:t>
            </a:r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 rot="20667600">
            <a:off x="4165430" y="578734"/>
            <a:ext cx="2076153" cy="342901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Colorado  / Australia</a:t>
            </a:r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 rot="710431">
            <a:off x="2132041" y="5836563"/>
            <a:ext cx="2076153" cy="716637"/>
          </a:xfrm>
          <a:prstGeom prst="rect">
            <a:avLst/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Four seasons; long-cold winters, short-hot summers</a:t>
            </a:r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 rot="306337">
            <a:off x="6804424" y="1551845"/>
            <a:ext cx="2076153" cy="519906"/>
          </a:xfrm>
          <a:prstGeom prst="rect">
            <a:avLst/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Lush vegetation; 100+ inches of rain  a year</a:t>
            </a:r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 rot="710431">
            <a:off x="930626" y="277937"/>
            <a:ext cx="2076153" cy="762225"/>
          </a:xfrm>
          <a:prstGeom prst="rect">
            <a:avLst/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Heavy rain during summer months; short-mild winters</a:t>
            </a:r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 rot="19985836">
            <a:off x="6214180" y="5638051"/>
            <a:ext cx="2076153" cy="762225"/>
          </a:xfrm>
          <a:prstGeom prst="rect">
            <a:avLst/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Ocean winds; rainy-mild winters, cool summers</a:t>
            </a:r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 rot="19301640">
            <a:off x="6846686" y="3885950"/>
            <a:ext cx="2076153" cy="762225"/>
          </a:xfrm>
          <a:prstGeom prst="rect">
            <a:avLst/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Severely cold-bitter winters; huge evergreen  (pine) trees</a:t>
            </a:r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 rot="21378031">
            <a:off x="62247" y="1670795"/>
            <a:ext cx="2076153" cy="762225"/>
          </a:xfrm>
          <a:prstGeom prst="rect">
            <a:avLst/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Wet and dry seasons; broad grasslands with few trees</a:t>
            </a:r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 rot="631455">
            <a:off x="6627459" y="308526"/>
            <a:ext cx="2076153" cy="762225"/>
          </a:xfrm>
          <a:prstGeom prst="rect">
            <a:avLst/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Harsh and dry with </a:t>
            </a:r>
            <a:r>
              <a:rPr lang="en-US" sz="1200" b="1" i="1" u="sng" dirty="0" smtClean="0">
                <a:solidFill>
                  <a:schemeClr val="bg1"/>
                </a:solidFill>
                <a:latin typeface="Georgia" panose="02040502050405020303" pitchFamily="18" charset="0"/>
              </a:rPr>
              <a:t>permafrost</a:t>
            </a:r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; vast rolling plain without trees</a:t>
            </a:r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 rot="1581768">
            <a:off x="96251" y="4554508"/>
            <a:ext cx="2076153" cy="762225"/>
          </a:xfrm>
          <a:prstGeom prst="rect">
            <a:avLst/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Partly dry grasslands; 10-20 inches of rain a year</a:t>
            </a:r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 rot="306337">
            <a:off x="6829163" y="2373050"/>
            <a:ext cx="2076153" cy="762225"/>
          </a:xfrm>
          <a:prstGeom prst="rect">
            <a:avLst/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Less than 10 inches of rain a year; scattered plants like cacti</a:t>
            </a:r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1070233" y="2582511"/>
            <a:ext cx="2076153" cy="342901"/>
          </a:xfrm>
          <a:prstGeom prst="rect">
            <a:avLst/>
          </a:prstGeom>
          <a:solidFill>
            <a:srgbClr val="E83AC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POLAR ZONE</a:t>
            </a:r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4770532" y="1985384"/>
            <a:ext cx="2076153" cy="342901"/>
          </a:xfrm>
          <a:prstGeom prst="rect">
            <a:avLst/>
          </a:prstGeom>
          <a:solidFill>
            <a:srgbClr val="E83AC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POLAR ZONE</a:t>
            </a:r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2024815" y="4110628"/>
            <a:ext cx="2076153" cy="342901"/>
          </a:xfrm>
          <a:prstGeom prst="rect">
            <a:avLst/>
          </a:prstGeom>
          <a:solidFill>
            <a:srgbClr val="E83AC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TROPICAL ZONE</a:t>
            </a:r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3578078" y="3213365"/>
            <a:ext cx="2076153" cy="342901"/>
          </a:xfrm>
          <a:prstGeom prst="rect">
            <a:avLst/>
          </a:prstGeom>
          <a:solidFill>
            <a:srgbClr val="E83AC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TROPICAL ZONE</a:t>
            </a:r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5307762" y="4282079"/>
            <a:ext cx="2076153" cy="342901"/>
          </a:xfrm>
          <a:prstGeom prst="rect">
            <a:avLst/>
          </a:prstGeom>
          <a:solidFill>
            <a:srgbClr val="E83AC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DESERT (ARID)</a:t>
            </a:r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2298605" y="1156528"/>
            <a:ext cx="2076153" cy="342901"/>
          </a:xfrm>
          <a:prstGeom prst="rect">
            <a:avLst/>
          </a:prstGeom>
          <a:solidFill>
            <a:srgbClr val="E83AC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DESERT (ARID)</a:t>
            </a:r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3578078" y="2612494"/>
            <a:ext cx="2076153" cy="342901"/>
          </a:xfrm>
          <a:prstGeom prst="rect">
            <a:avLst/>
          </a:prstGeom>
          <a:solidFill>
            <a:srgbClr val="E83AC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TEMPERATE</a:t>
            </a:r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6438146" y="1433158"/>
            <a:ext cx="2076153" cy="342901"/>
          </a:xfrm>
          <a:prstGeom prst="rect">
            <a:avLst/>
          </a:prstGeom>
          <a:solidFill>
            <a:srgbClr val="E83AC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TEMPERATE</a:t>
            </a:r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6144502" y="3402425"/>
            <a:ext cx="2076153" cy="342901"/>
          </a:xfrm>
          <a:prstGeom prst="rect">
            <a:avLst/>
          </a:prstGeom>
          <a:solidFill>
            <a:srgbClr val="E83AC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TEMPERATE</a:t>
            </a:r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04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http://primer.cf.letterboxd.com/resized/film-poster/4/6/6/3/3/46633-brother-bear-0-230-0-341-c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3474">
            <a:off x="4663221" y="2441183"/>
            <a:ext cx="2190750" cy="32480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ttp://img3.wikia.nocookie.net/__cb20130325141346/voiceacting/images/9/96/The_Rescuers_Down_Under_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0208">
            <a:off x="3193189" y="3534669"/>
            <a:ext cx="1765847" cy="2851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094">
            <a:off x="2524898" y="1800945"/>
            <a:ext cx="2075209" cy="30144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 descr="http://img1.wikia.nocookie.net/__cb20131123021824/disney/images/6/6e/Princessandthefrog_templa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146">
            <a:off x="6083305" y="3640114"/>
            <a:ext cx="1874534" cy="28118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a.media-imdb.com/images/M/MV5BNTI4ODQ1MzAzNV5BMl5BanBnXkFtZTgwMzU4NzMxMDE@._V1_SX640_SY720_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1574">
            <a:off x="4135265" y="205500"/>
            <a:ext cx="2150985" cy="28679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cdnvideo.dolimg.com/cdn_assets/30f3d3a43db5f6b9e11be50312e4ff6ff32c8a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5112">
            <a:off x="6443022" y="337149"/>
            <a:ext cx="1789255" cy="25210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vents.danspapers.com/wp-content/uploads/2014/07/1405005123_1_692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9220">
            <a:off x="6855512" y="2201938"/>
            <a:ext cx="1938381" cy="27890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movieguide.org/wp-content/uploads/2012/08/639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6977">
            <a:off x="437751" y="2218811"/>
            <a:ext cx="2149084" cy="30752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beyondclause8.com/wp-content/uploads/2013/12/o-FROZEN-57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309">
            <a:off x="828508" y="3582223"/>
            <a:ext cx="2032235" cy="2755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085187" y="4387998"/>
            <a:ext cx="2176921" cy="3429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Tropical Savanna </a:t>
            </a:r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734572" y="3136720"/>
            <a:ext cx="2286000" cy="3429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Tropical </a:t>
            </a:r>
            <a:r>
              <a:rPr lang="en-US" sz="1200" b="1" dirty="0">
                <a:solidFill>
                  <a:schemeClr val="bg1"/>
                </a:solidFill>
                <a:latin typeface="Georgia" panose="02040502050405020303" pitchFamily="18" charset="0"/>
              </a:rPr>
              <a:t>Rainforest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32042" y="2965270"/>
            <a:ext cx="2224531" cy="3429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Desert </a:t>
            </a:r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176179" y="1813934"/>
            <a:ext cx="2108282" cy="3429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Marine West Coast </a:t>
            </a:r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512293" y="2333839"/>
            <a:ext cx="1948547" cy="3429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Tundra </a:t>
            </a:r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303580" y="4663979"/>
            <a:ext cx="2076153" cy="3429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Steppe</a:t>
            </a:r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42219" y="4107811"/>
            <a:ext cx="2076153" cy="3429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Humid </a:t>
            </a:r>
            <a:r>
              <a:rPr lang="en-US" sz="1200" b="1" dirty="0">
                <a:solidFill>
                  <a:schemeClr val="bg1"/>
                </a:solidFill>
                <a:latin typeface="Georgia" panose="02040502050405020303" pitchFamily="18" charset="0"/>
              </a:rPr>
              <a:t>Continental 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047110" y="5210210"/>
            <a:ext cx="2076153" cy="3429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Subarctic</a:t>
            </a:r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172682" y="1070751"/>
            <a:ext cx="2076153" cy="3429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Humid  Subtropical</a:t>
            </a:r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576" y="120351"/>
            <a:ext cx="37985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eorgia" panose="02040502050405020303" pitchFamily="18" charset="0"/>
              </a:rPr>
              <a:t>Do you consider yourself a Disney buff? Based </a:t>
            </a:r>
            <a:r>
              <a:rPr lang="en-US" b="1" dirty="0">
                <a:latin typeface="Georgia" panose="02040502050405020303" pitchFamily="18" charset="0"/>
              </a:rPr>
              <a:t>on the location of </a:t>
            </a:r>
            <a:r>
              <a:rPr lang="en-US" b="1" dirty="0" smtClean="0">
                <a:latin typeface="Georgia" panose="02040502050405020303" pitchFamily="18" charset="0"/>
              </a:rPr>
              <a:t>these classics, see how well you can match them to the correct climate type!</a:t>
            </a:r>
            <a:endParaRPr lang="en-US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388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92</TotalTime>
  <Words>212</Words>
  <Application>Microsoft Office PowerPoint</Application>
  <PresentationFormat>On-screen Show (4:3)</PresentationFormat>
  <Paragraphs>53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Angles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Thompson, Whitney</dc:creator>
  <cp:lastModifiedBy>Thompson, Whitney</cp:lastModifiedBy>
  <cp:revision>12</cp:revision>
  <dcterms:created xsi:type="dcterms:W3CDTF">2014-10-02T21:01:05Z</dcterms:created>
  <dcterms:modified xsi:type="dcterms:W3CDTF">2014-10-06T18:49:16Z</dcterms:modified>
</cp:coreProperties>
</file>