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indent="228600"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indent="457200"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indent="685800"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indent="914400"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2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352172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indent="457200"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indent="914400"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indent="1371600"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1pPr>
      <a:lvl2pPr indent="2286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2pPr>
      <a:lvl3pPr indent="4572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3pPr>
      <a:lvl4pPr indent="6858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4pPr>
      <a:lvl5pPr indent="9144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5pPr>
      <a:lvl6pPr indent="13716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6pPr>
      <a:lvl7pPr indent="18288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7pPr>
      <a:lvl8pPr indent="22860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8pPr>
      <a:lvl9pPr indent="2743200" defTabSz="584200">
        <a:spcBef>
          <a:spcPts val="4200"/>
        </a:spcBef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-j-SWKtWEcU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ucreations.com/lesson/view/time-zone-answers/24368387/?s=snTrY0&amp;ref=appem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938" y="8221662"/>
            <a:ext cx="13020676" cy="1601788"/>
            <a:chOff x="0" y="0"/>
            <a:chExt cx="13020675" cy="1601787"/>
          </a:xfrm>
        </p:grpSpPr>
        <p:sp>
          <p:nvSpPr>
            <p:cNvPr id="10" name="Shape 10"/>
            <p:cNvSpPr/>
            <p:nvPr/>
          </p:nvSpPr>
          <p:spPr>
            <a:xfrm>
              <a:off x="0" y="0"/>
              <a:ext cx="13020675" cy="160178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16693"/>
              <a:ext cx="13020675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>
                  <a:solidFill>
                    <a:srgbClr val="FFFFFF"/>
                  </a:solidFill>
                </a:rPr>
                <a:t>UNDERSTANDING TIMES ZONES</a:t>
              </a:r>
            </a:p>
          </p:txBody>
        </p:sp>
      </p:grpSp>
      <p:pic>
        <p:nvPicPr>
          <p:cNvPr id="13" name="IMG_10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9625" y="1831975"/>
            <a:ext cx="8348663" cy="6088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" name="Group 16"/>
          <p:cNvGrpSpPr/>
          <p:nvPr/>
        </p:nvGrpSpPr>
        <p:grpSpPr>
          <a:xfrm>
            <a:off x="-7938" y="-69850"/>
            <a:ext cx="13020676" cy="1600200"/>
            <a:chOff x="0" y="0"/>
            <a:chExt cx="13020675" cy="1600200"/>
          </a:xfrm>
        </p:grpSpPr>
        <p:sp>
          <p:nvSpPr>
            <p:cNvPr id="14" name="Shape 14"/>
            <p:cNvSpPr/>
            <p:nvPr/>
          </p:nvSpPr>
          <p:spPr>
            <a:xfrm>
              <a:off x="0" y="0"/>
              <a:ext cx="13020675" cy="1600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215900"/>
              <a:ext cx="13020675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 dirty="0">
                  <a:solidFill>
                    <a:srgbClr val="FFFFFF"/>
                  </a:solidFill>
                </a:rPr>
                <a:t>OPERATION: RESETTLEMENT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7938" y="8221662"/>
            <a:ext cx="13020676" cy="1601788"/>
            <a:chOff x="0" y="0"/>
            <a:chExt cx="13020675" cy="1601787"/>
          </a:xfrm>
        </p:grpSpPr>
        <p:sp>
          <p:nvSpPr>
            <p:cNvPr id="18" name="Shape 18"/>
            <p:cNvSpPr/>
            <p:nvPr/>
          </p:nvSpPr>
          <p:spPr>
            <a:xfrm>
              <a:off x="0" y="0"/>
              <a:ext cx="13020675" cy="160178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216693"/>
              <a:ext cx="13020675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>
                  <a:solidFill>
                    <a:srgbClr val="FFFFFF"/>
                  </a:solidFill>
                </a:rPr>
                <a:t>"PERMANENT" SAFE ZONES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7938" y="-69850"/>
            <a:ext cx="13020676" cy="1600200"/>
            <a:chOff x="0" y="0"/>
            <a:chExt cx="13020675" cy="1600200"/>
          </a:xfrm>
        </p:grpSpPr>
        <p:sp>
          <p:nvSpPr>
            <p:cNvPr id="21" name="Shape 21"/>
            <p:cNvSpPr/>
            <p:nvPr/>
          </p:nvSpPr>
          <p:spPr>
            <a:xfrm>
              <a:off x="0" y="0"/>
              <a:ext cx="13020675" cy="1600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215900"/>
              <a:ext cx="13020675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>
                  <a:solidFill>
                    <a:srgbClr val="FFFFFF"/>
                  </a:solidFill>
                </a:rPr>
                <a:t>OPERATION: RESETTLEMENT</a:t>
              </a:r>
            </a:p>
          </p:txBody>
        </p:sp>
      </p:grpSp>
      <p:pic>
        <p:nvPicPr>
          <p:cNvPr id="24" name="IMG_102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3562" y="1782762"/>
            <a:ext cx="8250238" cy="6186488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79412" y="1635125"/>
            <a:ext cx="3595688" cy="283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3300"/>
              <a:t>Operation Containment was successful. Sector populations have been determined.  </a:t>
            </a:r>
          </a:p>
        </p:txBody>
      </p:sp>
      <p:sp>
        <p:nvSpPr>
          <p:cNvPr id="26" name="Shape 26"/>
          <p:cNvSpPr/>
          <p:nvPr/>
        </p:nvSpPr>
        <p:spPr>
          <a:xfrm>
            <a:off x="196850" y="4502944"/>
            <a:ext cx="3960813" cy="368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Marker Felt"/>
                <a:ea typeface="Marker Felt"/>
                <a:cs typeface="Marker Felt"/>
                <a:sym typeface="Marker Felt"/>
              </a:rPr>
              <a:t>For the time being, the epidemic has ceased expanding.  It is time to begin </a:t>
            </a:r>
            <a:r>
              <a:rPr sz="3600" b="1">
                <a:latin typeface="Marker Felt"/>
                <a:ea typeface="Marker Felt"/>
                <a:cs typeface="Marker Felt"/>
                <a:sym typeface="Marker Felt"/>
              </a:rPr>
              <a:t>OPERATION: RESETTLEMENT.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 advAuto="0"/>
      <p:bldP spid="2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-79328" y="8109743"/>
            <a:ext cx="13413319" cy="1632192"/>
            <a:chOff x="0" y="0"/>
            <a:chExt cx="13413319" cy="1632192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13267829" cy="1632193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45490" y="319967"/>
              <a:ext cx="13267829" cy="737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38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Using earbuds, watch the video by clicking the arrow.  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7938" y="-69850"/>
            <a:ext cx="13020676" cy="1600200"/>
            <a:chOff x="0" y="0"/>
            <a:chExt cx="13020675" cy="1600200"/>
          </a:xfrm>
        </p:grpSpPr>
        <p:sp>
          <p:nvSpPr>
            <p:cNvPr id="31" name="Shape 31"/>
            <p:cNvSpPr/>
            <p:nvPr/>
          </p:nvSpPr>
          <p:spPr>
            <a:xfrm>
              <a:off x="0" y="0"/>
              <a:ext cx="13020675" cy="1600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0" y="215900"/>
              <a:ext cx="13020675" cy="116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>
                  <a:solidFill>
                    <a:srgbClr val="FFFFFF"/>
                  </a:solidFill>
                </a:rPr>
                <a:t>OPERATION: RESETTLEMENT</a:t>
              </a:r>
            </a:p>
          </p:txBody>
        </p:sp>
      </p:grpSp>
      <p:pic>
        <p:nvPicPr>
          <p:cNvPr id="34" name="IMG_103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225" y="1693862"/>
            <a:ext cx="8775700" cy="5033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G_10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280" y="1696699"/>
            <a:ext cx="2944813" cy="21463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04775" y="3728072"/>
            <a:ext cx="3960813" cy="4294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Marker Felt"/>
                <a:ea typeface="Marker Felt"/>
                <a:cs typeface="Marker Felt"/>
                <a:sym typeface="Marker Felt"/>
              </a:rPr>
              <a:t>Sectors will need to communicate with each other.  In order to do this, your team needs to understand time zones</a:t>
            </a:r>
            <a:r>
              <a:rPr sz="3600" b="1">
                <a:latin typeface="Marker Felt"/>
                <a:ea typeface="Marker Felt"/>
                <a:cs typeface="Marker Felt"/>
                <a:sym typeface="Marker Felt"/>
              </a:rPr>
              <a:t>.  </a:t>
            </a:r>
          </a:p>
        </p:txBody>
      </p:sp>
      <p:sp>
        <p:nvSpPr>
          <p:cNvPr id="37" name="Shape 37">
            <a:hlinkClick r:id="rId5"/>
          </p:cNvPr>
          <p:cNvSpPr/>
          <p:nvPr/>
        </p:nvSpPr>
        <p:spPr>
          <a:xfrm>
            <a:off x="10990004" y="7634229"/>
            <a:ext cx="1905000" cy="1905001"/>
          </a:xfrm>
          <a:prstGeom prst="rightArrow">
            <a:avLst>
              <a:gd name="adj1" fmla="val 32000"/>
              <a:gd name="adj2" fmla="val 64000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2" animBg="1" advAuto="0"/>
      <p:bldP spid="3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G_103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" y="292877"/>
            <a:ext cx="12445057" cy="713879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10467098" y="6004206"/>
            <a:ext cx="2026825" cy="610612"/>
          </a:xfrm>
          <a:prstGeom prst="roundRect">
            <a:avLst>
              <a:gd name="adj" fmla="val 26100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Positive</a:t>
            </a:r>
          </a:p>
        </p:txBody>
      </p:sp>
      <p:sp>
        <p:nvSpPr>
          <p:cNvPr id="41" name="Shape 41"/>
          <p:cNvSpPr/>
          <p:nvPr/>
        </p:nvSpPr>
        <p:spPr>
          <a:xfrm>
            <a:off x="1336226" y="6004207"/>
            <a:ext cx="2270475" cy="610610"/>
          </a:xfrm>
          <a:prstGeom prst="roundRect">
            <a:avLst>
              <a:gd name="adj" fmla="val 29237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Negative</a:t>
            </a:r>
          </a:p>
        </p:txBody>
      </p:sp>
      <p:sp>
        <p:nvSpPr>
          <p:cNvPr id="42" name="Shape 42"/>
          <p:cNvSpPr/>
          <p:nvPr/>
        </p:nvSpPr>
        <p:spPr>
          <a:xfrm>
            <a:off x="47001" y="1024713"/>
            <a:ext cx="4173988" cy="869490"/>
          </a:xfrm>
          <a:prstGeom prst="roundRect">
            <a:avLst>
              <a:gd name="adj" fmla="val 21830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FFFFF"/>
                </a:solidFill>
              </a:rPr>
              <a:t>Earlier than Greenwich time</a:t>
            </a:r>
          </a:p>
        </p:txBody>
      </p:sp>
      <p:sp>
        <p:nvSpPr>
          <p:cNvPr id="43" name="Shape 43"/>
          <p:cNvSpPr/>
          <p:nvPr/>
        </p:nvSpPr>
        <p:spPr>
          <a:xfrm>
            <a:off x="8722513" y="1047555"/>
            <a:ext cx="4067390" cy="823806"/>
          </a:xfrm>
          <a:prstGeom prst="roundRect">
            <a:avLst>
              <a:gd name="adj" fmla="val 22452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Later than Greenwich time</a:t>
            </a:r>
          </a:p>
        </p:txBody>
      </p:sp>
      <p:sp>
        <p:nvSpPr>
          <p:cNvPr id="44" name="Shape 44"/>
          <p:cNvSpPr/>
          <p:nvPr/>
        </p:nvSpPr>
        <p:spPr>
          <a:xfrm rot="20088289">
            <a:off x="4872250" y="2987772"/>
            <a:ext cx="3260301" cy="854262"/>
          </a:xfrm>
          <a:prstGeom prst="roundRect">
            <a:avLst>
              <a:gd name="adj" fmla="val 22300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Greenwich Standard Time </a:t>
            </a:r>
          </a:p>
        </p:txBody>
      </p:sp>
      <p:sp>
        <p:nvSpPr>
          <p:cNvPr id="45" name="Shape 45"/>
          <p:cNvSpPr/>
          <p:nvPr/>
        </p:nvSpPr>
        <p:spPr>
          <a:xfrm rot="10799999">
            <a:off x="2933212" y="4301142"/>
            <a:ext cx="8454472" cy="1151313"/>
          </a:xfrm>
          <a:prstGeom prst="rightArrow">
            <a:avLst>
              <a:gd name="adj1" fmla="val 32000"/>
              <a:gd name="adj2" fmla="val 60796"/>
            </a:avLst>
          </a:prstGeom>
          <a:gradFill>
            <a:gsLst>
              <a:gs pos="0">
                <a:srgbClr val="007B27"/>
              </a:gs>
              <a:gs pos="100000">
                <a:srgbClr val="A6DEAB"/>
              </a:gs>
            </a:gsLst>
            <a:lin ang="16200000"/>
          </a:gradFill>
          <a:ln w="25400">
            <a:solidFill/>
            <a:miter lim="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2484" y="7484620"/>
            <a:ext cx="1295983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Try to explain to yourself "why" several ideas have been added to this map...What are they trying to help you understand when using this map?</a:t>
            </a:r>
          </a:p>
        </p:txBody>
      </p:sp>
      <p:pic>
        <p:nvPicPr>
          <p:cNvPr id="4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8541" y="3647730"/>
            <a:ext cx="2193883" cy="207322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22484" y="8553567"/>
            <a:ext cx="12959831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Can you use this map to determine times in different countries.  The next slide will give you the chance to practice.  Good luck!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1026E-6 -2.90832E-6 C -0.01124 -0.01449 -0.01954 -0.03387 -0.0287 -0.0508 C -0.03102 -0.05504 -0.03541 -0.05666 -0.03822 -0.06041 C -0.04066 -0.06367 -0.04188 -0.06806 -0.04408 -0.07148 C -0.06056 -0.09623 -0.05177 -0.08174 -0.06325 -0.09526 C -0.07363 -0.10747 -0.05885 -0.09135 -0.07033 -0.10812 C -0.07546 -0.11561 -0.08229 -0.12115 -0.08828 -0.12717 C -0.08962 -0.12848 -0.09035 -0.13076 -0.09182 -0.1319 C -0.09633 -0.13532 -0.10158 -0.13662 -0.1061 -0.13988 C -0.11697 -0.14769 -0.126 -0.15714 -0.13833 -0.16056 C -0.15933 -0.17424 -0.18301 -0.18401 -0.20621 -0.18759 C -0.21378 -0.19084 -0.22098 -0.19247 -0.22892 -0.19394 C -0.25968 -0.20745 -0.29228 -0.20811 -0.32427 -0.21299 C -0.34014 -0.2125 -0.35601 -0.21218 -0.37188 -0.21136 C -0.37542 -0.2112 -0.37908 -0.21006 -0.38262 -0.20973 C -0.39569 -0.20843 -0.42194 -0.20664 -0.42194 -0.20664 C -0.43085 -0.20485 -0.43915 -0.20306 -0.44818 -0.20192 C -0.46357 -0.19671 -0.47895 -0.19084 -0.4947 -0.18759 C -0.50068 -0.18352 -0.50715 -0.17977 -0.51374 -0.17798 C -0.51973 -0.17277 -0.52644 -0.17114 -0.53279 -0.16691 C -0.53413 -0.16609 -0.53511 -0.16463 -0.53633 -0.16365 C -0.5395 -0.16137 -0.5428 -0.15942 -0.54597 -0.1573 C -0.54976 -0.15486 -0.55281 -0.15046 -0.5566 -0.14786 C -0.56148 -0.14444 -0.56661 -0.14102 -0.571 -0.13662 C -0.57552 -0.13206 -0.57869 -0.12636 -0.58406 -0.12392 C -0.58846 -0.11806 -0.59273 -0.11236 -0.59713 -0.10649 C -0.6014 -0.10079 -0.60775 -0.09851 -0.61141 -0.09216 C -0.6152 -0.08549 -0.61874 -0.08028 -0.62215 -0.07311 C -0.62374 -0.06985 -0.62594 -0.06709 -0.62692 -0.0635 C -0.62936 -0.05422 -0.63278 -0.04559 -0.63534 -0.03647 C -0.63595 -0.03436 -0.63619 -0.03224 -0.63656 -0.03012 C -0.63693 -0.028 -0.63766 -0.02377 -0.63766 -0.02377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62449" y="7420939"/>
            <a:ext cx="9533097" cy="48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500"/>
              <a:t>If it is </a:t>
            </a:r>
            <a:r>
              <a:rPr sz="2500" b="1"/>
              <a:t>12:00 noon</a:t>
            </a:r>
            <a:r>
              <a:rPr sz="2500"/>
              <a:t> in </a:t>
            </a:r>
            <a:r>
              <a:rPr sz="2500" b="1"/>
              <a:t>Greenwich</a:t>
            </a:r>
            <a:r>
              <a:rPr sz="2500"/>
              <a:t>, what time is it in </a:t>
            </a:r>
            <a:r>
              <a:rPr sz="2500" b="1"/>
              <a:t>Mexico City</a:t>
            </a:r>
            <a:r>
              <a:rPr sz="2500"/>
              <a:t>?</a:t>
            </a:r>
          </a:p>
        </p:txBody>
      </p:sp>
      <p:pic>
        <p:nvPicPr>
          <p:cNvPr id="51" name="IMG_103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705" y="228854"/>
            <a:ext cx="12213669" cy="7006068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232840" y="7998157"/>
            <a:ext cx="8712110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500"/>
              <a:t>If it is </a:t>
            </a:r>
            <a:r>
              <a:rPr sz="2500" b="1"/>
              <a:t>12:00 noon</a:t>
            </a:r>
            <a:r>
              <a:rPr sz="2500"/>
              <a:t> in </a:t>
            </a:r>
            <a:r>
              <a:rPr sz="2500" b="1"/>
              <a:t>Greenwich</a:t>
            </a:r>
            <a:r>
              <a:rPr sz="2500"/>
              <a:t>, what time is it in </a:t>
            </a:r>
            <a:r>
              <a:rPr sz="2500" b="1"/>
              <a:t>Sydney</a:t>
            </a:r>
            <a:r>
              <a:rPr sz="2500"/>
              <a:t>?</a:t>
            </a:r>
          </a:p>
        </p:txBody>
      </p:sp>
      <p:sp>
        <p:nvSpPr>
          <p:cNvPr id="53" name="Shape 53"/>
          <p:cNvSpPr/>
          <p:nvPr/>
        </p:nvSpPr>
        <p:spPr>
          <a:xfrm>
            <a:off x="162449" y="8575374"/>
            <a:ext cx="8230224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500"/>
              <a:t>If it is </a:t>
            </a:r>
            <a:r>
              <a:rPr sz="2500" b="1"/>
              <a:t>9:00 AM </a:t>
            </a:r>
            <a:r>
              <a:rPr sz="2500"/>
              <a:t>in </a:t>
            </a:r>
            <a:r>
              <a:rPr sz="2500" b="1"/>
              <a:t>Cape Town, </a:t>
            </a:r>
            <a:r>
              <a:rPr sz="2500"/>
              <a:t>what time is it in </a:t>
            </a:r>
            <a:r>
              <a:rPr sz="2500" b="1"/>
              <a:t>Tokyo</a:t>
            </a:r>
            <a:r>
              <a:rPr sz="2500"/>
              <a:t>?</a:t>
            </a:r>
          </a:p>
        </p:txBody>
      </p:sp>
      <p:sp>
        <p:nvSpPr>
          <p:cNvPr id="54" name="Shape 54"/>
          <p:cNvSpPr/>
          <p:nvPr/>
        </p:nvSpPr>
        <p:spPr>
          <a:xfrm>
            <a:off x="18670" y="9152592"/>
            <a:ext cx="8517784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500"/>
              <a:t>If it is </a:t>
            </a:r>
            <a:r>
              <a:rPr sz="2500" b="1"/>
              <a:t>2:00 pm </a:t>
            </a:r>
            <a:r>
              <a:rPr sz="2500"/>
              <a:t>in </a:t>
            </a:r>
            <a:r>
              <a:rPr sz="2500" b="1"/>
              <a:t>New York,</a:t>
            </a:r>
            <a:r>
              <a:rPr sz="2500"/>
              <a:t> what time is it in </a:t>
            </a:r>
            <a:r>
              <a:rPr sz="2500" b="1"/>
              <a:t>Moscow</a:t>
            </a:r>
            <a:r>
              <a:rPr sz="2500"/>
              <a:t>?</a:t>
            </a:r>
          </a:p>
        </p:txBody>
      </p:sp>
      <p:sp>
        <p:nvSpPr>
          <p:cNvPr id="55" name="Shape 55"/>
          <p:cNvSpPr/>
          <p:nvPr/>
        </p:nvSpPr>
        <p:spPr>
          <a:xfrm>
            <a:off x="9985542" y="7420942"/>
            <a:ext cx="168216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ANSWER?</a:t>
            </a:r>
          </a:p>
        </p:txBody>
      </p:sp>
      <p:sp>
        <p:nvSpPr>
          <p:cNvPr id="56" name="Shape 56"/>
          <p:cNvSpPr/>
          <p:nvPr/>
        </p:nvSpPr>
        <p:spPr>
          <a:xfrm>
            <a:off x="9476881" y="7998160"/>
            <a:ext cx="168216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ANSWER?</a:t>
            </a:r>
          </a:p>
        </p:txBody>
      </p:sp>
      <p:sp>
        <p:nvSpPr>
          <p:cNvPr id="57" name="Shape 57"/>
          <p:cNvSpPr/>
          <p:nvPr/>
        </p:nvSpPr>
        <p:spPr>
          <a:xfrm>
            <a:off x="8977154" y="8575377"/>
            <a:ext cx="168216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ANSWER?</a:t>
            </a:r>
          </a:p>
        </p:txBody>
      </p:sp>
      <p:sp>
        <p:nvSpPr>
          <p:cNvPr id="58" name="Shape 58"/>
          <p:cNvSpPr/>
          <p:nvPr/>
        </p:nvSpPr>
        <p:spPr>
          <a:xfrm>
            <a:off x="9476880" y="9152592"/>
            <a:ext cx="168216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ANSWER?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-7938" y="8221662"/>
            <a:ext cx="13020676" cy="1601789"/>
            <a:chOff x="0" y="0"/>
            <a:chExt cx="13020675" cy="1601788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3020675" cy="1601788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249461"/>
              <a:ext cx="13020675" cy="11028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 dirty="0">
                  <a:solidFill>
                    <a:srgbClr val="FFFFFF"/>
                  </a:solidFill>
                </a:rPr>
                <a:t>World </a:t>
              </a:r>
              <a:r>
                <a:rPr sz="6500" dirty="0" smtClean="0">
                  <a:solidFill>
                    <a:srgbClr val="FFFFFF"/>
                  </a:solidFill>
                </a:rPr>
                <a:t>Studies</a:t>
              </a:r>
              <a:r>
                <a:rPr lang="en-US" sz="6500" dirty="0" smtClean="0">
                  <a:solidFill>
                    <a:srgbClr val="FFFFFF"/>
                  </a:solidFill>
                </a:rPr>
                <a:t> – Mrs. Dahlgren</a:t>
              </a:r>
              <a:endParaRPr sz="65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63" name="IMG_10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262" y="1920874"/>
            <a:ext cx="6881132" cy="50184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oup 66"/>
          <p:cNvGrpSpPr/>
          <p:nvPr/>
        </p:nvGrpSpPr>
        <p:grpSpPr>
          <a:xfrm>
            <a:off x="-7938" y="-69850"/>
            <a:ext cx="13020676" cy="1600200"/>
            <a:chOff x="0" y="0"/>
            <a:chExt cx="13020675" cy="1600200"/>
          </a:xfrm>
        </p:grpSpPr>
        <p:sp>
          <p:nvSpPr>
            <p:cNvPr id="64" name="Shape 64"/>
            <p:cNvSpPr/>
            <p:nvPr/>
          </p:nvSpPr>
          <p:spPr>
            <a:xfrm>
              <a:off x="0" y="0"/>
              <a:ext cx="13020675" cy="16002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248667"/>
              <a:ext cx="13020675" cy="11028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  <a:latin typeface="Marker Felt"/>
                  <a:ea typeface="Marker Felt"/>
                  <a:cs typeface="Marker Felt"/>
                  <a:sym typeface="Marker Fel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500" dirty="0" smtClean="0">
                  <a:solidFill>
                    <a:srgbClr val="FFFFFF"/>
                  </a:solidFill>
                </a:rPr>
                <a:t>LET'</a:t>
              </a:r>
              <a:r>
                <a:rPr lang="en-US" sz="6500" dirty="0" smtClean="0">
                  <a:solidFill>
                    <a:srgbClr val="FFFFFF"/>
                  </a:solidFill>
                </a:rPr>
                <a:t>S</a:t>
              </a:r>
              <a:r>
                <a:rPr sz="6500" dirty="0" smtClean="0">
                  <a:solidFill>
                    <a:srgbClr val="FFFFFF"/>
                  </a:solidFill>
                </a:rPr>
                <a:t> </a:t>
              </a:r>
              <a:r>
                <a:rPr sz="6500" dirty="0">
                  <a:solidFill>
                    <a:srgbClr val="FFFFFF"/>
                  </a:solidFill>
                </a:rPr>
                <a:t>SEE HOW YOU DID?</a:t>
              </a:r>
            </a:p>
          </p:txBody>
        </p:sp>
      </p:grpSp>
      <p:sp>
        <p:nvSpPr>
          <p:cNvPr id="67" name="Shape 67">
            <a:hlinkClick r:id="rId4"/>
          </p:cNvPr>
          <p:cNvSpPr/>
          <p:nvPr/>
        </p:nvSpPr>
        <p:spPr>
          <a:xfrm>
            <a:off x="7982439" y="2347457"/>
            <a:ext cx="4588649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C82506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6600" b="1" dirty="0" smtClean="0">
                <a:solidFill>
                  <a:srgbClr val="C82506"/>
                </a:solidFill>
                <a:hlinkClick r:id="rId4"/>
              </a:rPr>
              <a:t>Check your answers here!</a:t>
            </a:r>
            <a:endParaRPr sz="6600" b="1" dirty="0">
              <a:solidFill>
                <a:srgbClr val="C82506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240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Whitney</dc:creator>
  <cp:lastModifiedBy>Thompson, Whitney</cp:lastModifiedBy>
  <cp:revision>6</cp:revision>
  <dcterms:modified xsi:type="dcterms:W3CDTF">2014-09-29T18:42:27Z</dcterms:modified>
</cp:coreProperties>
</file>